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10"/>
  </p:notesMasterIdLst>
  <p:handoutMasterIdLst>
    <p:handoutMasterId r:id="rId11"/>
  </p:handoutMasterIdLst>
  <p:sldIdLst>
    <p:sldId id="260" r:id="rId6"/>
    <p:sldId id="256" r:id="rId7"/>
    <p:sldId id="262" r:id="rId8"/>
    <p:sldId id="265" r:id="rId9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55E3D030-8E23-452B-9DDF-293624679D31}">
          <p14:sldIdLst>
            <p14:sldId id="260"/>
            <p14:sldId id="256"/>
            <p14:sldId id="26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中部国際 共通ＩＤ[YTC]" initials="中部国際" lastIdx="11" clrIdx="0">
    <p:extLst>
      <p:ext uri="{19B8F6BF-5375-455C-9EA6-DF929625EA0E}">
        <p15:presenceInfo xmlns:p15="http://schemas.microsoft.com/office/powerpoint/2012/main" userId="中部国際 共通ＩＤ[YTC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5A"/>
    <a:srgbClr val="FFFFFF"/>
    <a:srgbClr val="FFB9B9"/>
    <a:srgbClr val="DDDDDD"/>
    <a:srgbClr val="D8EEC0"/>
    <a:srgbClr val="F4F9F1"/>
    <a:srgbClr val="9CD35F"/>
    <a:srgbClr val="B4DE86"/>
    <a:srgbClr val="33FF8F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379-4409-48BE-906A-4E5050ABBDFD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955E7-6FF0-4165-8614-141F6309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0200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F80A7-C08F-4885-AE7E-B65C45AB353B}" type="datetimeFigureOut">
              <a:rPr kumimoji="1" lang="ja-JP" altLang="en-US" smtClean="0"/>
              <a:t>2024/7/20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914F7-2331-43C4-A453-31ED6A0145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70787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C6A-DAAE-426F-8D5A-1881E06E95CE}" type="datetime1">
              <a:rPr kumimoji="1" lang="ja-JP" altLang="en-US" smtClean="0"/>
              <a:t>2024/7/20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473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0409-029B-4142-B61E-3E6FA2811F60}" type="datetime1">
              <a:rPr kumimoji="1" lang="ja-JP" altLang="en-US" smtClean="0"/>
              <a:t>2024/7/20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04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310-ABDA-449F-A281-864E5D105318}" type="datetime1">
              <a:rPr kumimoji="1" lang="ja-JP" altLang="en-US" smtClean="0"/>
              <a:t>2024/7/20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693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759-44A3-4D5F-BFC5-EAB754615570}" type="datetime1">
              <a:rPr kumimoji="1" lang="ja-JP" altLang="en-US" smtClean="0"/>
              <a:t>2024/7/20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048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BED1-08C5-4821-BDDE-45D1B3073630}" type="datetime1">
              <a:rPr kumimoji="1" lang="ja-JP" altLang="en-US" smtClean="0"/>
              <a:t>2024/7/20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621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81A9-3ECE-4EDB-8CA1-133ACF3B5ED4}" type="datetime1">
              <a:rPr kumimoji="1" lang="ja-JP" altLang="en-US" smtClean="0"/>
              <a:t>2024/7/20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7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E740-E231-42F7-BA89-345B254F7FC9}" type="datetime1">
              <a:rPr kumimoji="1" lang="ja-JP" altLang="en-US" smtClean="0"/>
              <a:t>2024/7/20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546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38D5-7E26-4B4F-AD1F-5ED2DBFE2DD7}" type="datetime1">
              <a:rPr kumimoji="1" lang="ja-JP" altLang="en-US" smtClean="0"/>
              <a:t>2024/7/20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70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9B50-3BBE-410E-8794-6BFECC1DDE16}" type="datetime1">
              <a:rPr kumimoji="1" lang="ja-JP" altLang="en-US" smtClean="0"/>
              <a:t>2024/7/20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873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1D94-3779-47B0-824E-98F795A70D8C}" type="datetime1">
              <a:rPr kumimoji="1" lang="ja-JP" altLang="en-US" smtClean="0"/>
              <a:t>2024/7/20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852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9708-E7C5-4B7D-83C5-8375B8D57004}" type="datetime1">
              <a:rPr kumimoji="1" lang="ja-JP" altLang="en-US" smtClean="0"/>
              <a:t>2024/7/20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511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021B-4941-42ED-BEE2-624DDE3359A9}" type="datetime1">
              <a:rPr kumimoji="1" lang="ja-JP" altLang="en-US" smtClean="0"/>
              <a:t>2024/7/20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075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7" y="0"/>
            <a:ext cx="6876587" cy="13435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8562492"/>
            <a:ext cx="6876587" cy="13435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-18588" y="3943170"/>
            <a:ext cx="6876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en-US" altLang="ja-JP" sz="3600" dirty="0" smtClean="0">
                <a:latin typeface="+mj-ea"/>
                <a:ea typeface="+mj-ea"/>
              </a:rPr>
              <a:t>―</a:t>
            </a:r>
            <a:r>
              <a:rPr kumimoji="1" lang="en-US" altLang="ja-JP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Aichi Sky Expo</a:t>
            </a:r>
          </a:p>
          <a:p>
            <a:pPr lvl="5"/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会場搬入出方法</a:t>
            </a:r>
            <a:r>
              <a:rPr kumimoji="1" lang="en-US" altLang="ja-JP" sz="3600" dirty="0" smtClean="0">
                <a:latin typeface="+mj-ea"/>
                <a:ea typeface="+mj-ea"/>
              </a:rPr>
              <a:t>―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59100" y="8193160"/>
            <a:ext cx="389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ヤマト運輸株式会社</a:t>
            </a:r>
            <a:endParaRPr kumimoji="1" lang="ja-JP" altLang="en-US" sz="1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33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76587" cy="134350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68453" y="544234"/>
            <a:ext cx="468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ヤマト運輸　搬入マニュアル</a:t>
            </a:r>
            <a:endParaRPr kumimoji="1"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71270" y="105387"/>
            <a:ext cx="5406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latin typeface="Century" panose="02040604050505020304" pitchFamily="18" charset="0"/>
                <a:ea typeface="メイリオ" panose="020B0604030504040204" pitchFamily="50" charset="-128"/>
              </a:rPr>
              <a:t>FIELDSTYLE</a:t>
            </a:r>
            <a:r>
              <a:rPr lang="ja-JP" altLang="en-US" sz="2400" b="1" dirty="0" smtClean="0">
                <a:latin typeface="Century" panose="02040604050505020304" pitchFamily="18" charset="0"/>
                <a:ea typeface="メイリオ" panose="020B0604030504040204" pitchFamily="50" charset="-128"/>
              </a:rPr>
              <a:t>　</a:t>
            </a:r>
            <a:r>
              <a:rPr lang="en-US" altLang="ja-JP" sz="2400" b="1" dirty="0" smtClean="0">
                <a:latin typeface="Century" panose="02040604050505020304" pitchFamily="18" charset="0"/>
                <a:ea typeface="メイリオ" panose="020B0604030504040204" pitchFamily="50" charset="-128"/>
              </a:rPr>
              <a:t>EXPO</a:t>
            </a:r>
            <a:r>
              <a:rPr lang="ja-JP" altLang="en-US" sz="2400" b="1" dirty="0" smtClean="0">
                <a:latin typeface="Century" panose="02040604050505020304" pitchFamily="18" charset="0"/>
                <a:ea typeface="メイリオ" panose="020B0604030504040204" pitchFamily="50" charset="-128"/>
              </a:rPr>
              <a:t>　</a:t>
            </a:r>
            <a:r>
              <a:rPr lang="en-US" altLang="ja-JP" sz="2400" b="1" dirty="0" smtClean="0">
                <a:latin typeface="Century" panose="02040604050505020304" pitchFamily="18" charset="0"/>
                <a:ea typeface="メイリオ" panose="020B0604030504040204" pitchFamily="50" charset="-128"/>
              </a:rPr>
              <a:t>2024</a:t>
            </a:r>
            <a:r>
              <a:rPr lang="ja-JP" altLang="en-US" sz="2400" b="1" dirty="0" smtClean="0">
                <a:latin typeface="Century" panose="02040604050505020304" pitchFamily="18" charset="0"/>
                <a:ea typeface="メイリオ" panose="020B0604030504040204" pitchFamily="50" charset="-128"/>
              </a:rPr>
              <a:t> </a:t>
            </a:r>
            <a:endParaRPr lang="ja-JP" altLang="en-US" sz="2400" b="1" dirty="0">
              <a:latin typeface="Century" panose="02040604050505020304" pitchFamily="18" charset="0"/>
              <a:ea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07644" y="1833698"/>
            <a:ext cx="6541230" cy="7609776"/>
            <a:chOff x="1276072" y="2097021"/>
            <a:chExt cx="5600340" cy="4851178"/>
          </a:xfrm>
        </p:grpSpPr>
        <p:sp>
          <p:nvSpPr>
            <p:cNvPr id="42" name="テキスト ボックス 10"/>
            <p:cNvSpPr txBox="1">
              <a:spLocks noChangeArrowheads="1"/>
            </p:cNvSpPr>
            <p:nvPr/>
          </p:nvSpPr>
          <p:spPr bwMode="auto">
            <a:xfrm>
              <a:off x="1276072" y="2097021"/>
              <a:ext cx="5600340" cy="485117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/>
          </p:spPr>
          <p:txBody>
            <a:bodyPr wrap="square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）「</a:t>
              </a:r>
              <a:r>
                <a:rPr lang="ja-JP" altLang="en-US" sz="1400" u="sng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発払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」で発送ください</a:t>
              </a:r>
              <a:r>
                <a:rPr lang="ja-JP" altLang="en-US" sz="1400" b="1" dirty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（着払発送不可）</a:t>
              </a:r>
              <a:endParaRPr lang="en-US" altLang="ja-JP" sz="14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ja-JP" sz="3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US" altLang="ja-JP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）伝票には下記の情報を記載してください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6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6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3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）</a:t>
              </a:r>
              <a:r>
                <a:rPr lang="ja-JP" altLang="en-US" sz="1400" dirty="0" smtClean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出展者名、ホール・ブース番号、口数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をご記入のう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え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 </a:t>
              </a:r>
              <a:r>
                <a:rPr lang="ja-JP" altLang="en-US" sz="1400" dirty="0" smtClean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必ず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伝票横に貼り付けてください。（下図参照）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US" altLang="ja-JP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）</a:t>
              </a:r>
              <a:r>
                <a:rPr lang="ja-JP" altLang="en-US" sz="1400" b="1" dirty="0">
                  <a:solidFill>
                    <a:srgbClr val="005EA4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お届け希望日には搬入日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をご記入頂きますが、仕分け作業の都合により、</a:t>
              </a: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　搬入日の</a:t>
              </a:r>
              <a:r>
                <a:rPr lang="en-US" altLang="ja-JP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400" dirty="0" err="1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lang="en-US" altLang="ja-JP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日前までには発送をお済ませください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US" altLang="ja-JP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5)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イベント会場への一斉搬入の為、時間指定は前後する場合がございます。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順番に配達させて頂きます。なお、ご不在時はブースに置かせて頂きます。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pic>
          <p:nvPicPr>
            <p:cNvPr id="97" name="Picture 4" descr="「ダンボール 無...」の画像検索結果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0" t="11472" r="11239" b="12392"/>
            <a:stretch/>
          </p:blipFill>
          <p:spPr bwMode="auto">
            <a:xfrm>
              <a:off x="1578088" y="5146297"/>
              <a:ext cx="1609327" cy="84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テキスト ボックス 72"/>
          <p:cNvSpPr txBox="1"/>
          <p:nvPr/>
        </p:nvSpPr>
        <p:spPr>
          <a:xfrm>
            <a:off x="112345" y="1433364"/>
            <a:ext cx="673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□搬入</a:t>
            </a:r>
            <a:endParaRPr kumimoji="1" lang="ja-JP" altLang="en-US" sz="1600" b="1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455" y="2621167"/>
            <a:ext cx="4684253" cy="3337465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 flipH="1">
            <a:off x="2413000" y="6644917"/>
            <a:ext cx="1722676" cy="521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 flipV="1">
            <a:off x="2413000" y="7604829"/>
            <a:ext cx="1722676" cy="304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" y="7165982"/>
            <a:ext cx="811689" cy="438847"/>
          </a:xfrm>
          <a:prstGeom prst="rect">
            <a:avLst/>
          </a:prstGeom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464300"/>
              </p:ext>
            </p:extLst>
          </p:nvPr>
        </p:nvGraphicFramePr>
        <p:xfrm>
          <a:off x="4066937" y="6644918"/>
          <a:ext cx="1765300" cy="126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" name="ワークシート" r:id="rId7" imgW="7362814" imgH="4628986" progId="Excel.Sheet.12">
                  <p:embed/>
                </p:oleObj>
              </mc:Choice>
              <mc:Fallback>
                <p:oleObj name="ワークシート" r:id="rId7" imgW="7362814" imgH="46289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6937" y="6644918"/>
                        <a:ext cx="1765300" cy="126459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415423"/>
              </p:ext>
            </p:extLst>
          </p:nvPr>
        </p:nvGraphicFramePr>
        <p:xfrm>
          <a:off x="1660333" y="7165982"/>
          <a:ext cx="752667" cy="47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" name="ワークシート" r:id="rId9" imgW="7362814" imgH="4628986" progId="Excel.Sheet.12">
                  <p:embed/>
                </p:oleObj>
              </mc:Choice>
              <mc:Fallback>
                <p:oleObj name="ワークシート" r:id="rId9" imgW="7362814" imgH="46289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0333" y="7165982"/>
                        <a:ext cx="752667" cy="47329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2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8901" y="100013"/>
            <a:ext cx="6684962" cy="9663112"/>
            <a:chOff x="56" y="63"/>
            <a:chExt cx="4211" cy="608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" y="69"/>
              <a:ext cx="4201" cy="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1" y="69"/>
              <a:ext cx="4201" cy="1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1" y="1925"/>
              <a:ext cx="4201" cy="25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1" y="5121"/>
              <a:ext cx="4201" cy="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1" y="5177"/>
              <a:ext cx="1359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414" y="5177"/>
              <a:ext cx="2848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1" y="5591"/>
              <a:ext cx="4201" cy="5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170" y="344"/>
              <a:ext cx="505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3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搬入日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06" y="2064"/>
              <a:ext cx="52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出展者名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527" y="2066"/>
              <a:ext cx="115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ﾎｰﾙ･ﾌﾞｰｽ番号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039" y="2064"/>
              <a:ext cx="63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個数（口数）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485" y="2323"/>
              <a:ext cx="397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5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/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170" y="3533"/>
              <a:ext cx="505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3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搬入日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06" y="5289"/>
              <a:ext cx="52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出展者名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527" y="5307"/>
              <a:ext cx="115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ﾎｰﾙ･ﾌﾞｰｽ番号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039" y="5289"/>
              <a:ext cx="63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個数（口数）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497" y="5597"/>
              <a:ext cx="397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5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/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32" y="617"/>
              <a:ext cx="2697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Aichi　Sky　Expo</a:t>
              </a:r>
              <a:endParaRPr kumimoji="0" lang="ja-JP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47" y="1401"/>
              <a:ext cx="344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3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FIELDSTYLE   </a:t>
              </a:r>
              <a:r>
                <a:rPr lang="en-US" altLang="ja-JP" sz="3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EXPO</a:t>
              </a:r>
              <a:r>
                <a:rPr lang="ja-JP" altLang="en-US" sz="3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lang="en-US" altLang="ja-JP" sz="3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2024</a:t>
              </a:r>
              <a:endParaRPr kumimoji="0" lang="ja-JP" altLang="ja-JP" sz="36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32" y="3797"/>
              <a:ext cx="2697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Aichi　Sky　Expo</a:t>
              </a:r>
              <a:endParaRPr kumimoji="0" lang="ja-JP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47" y="4619"/>
              <a:ext cx="334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3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FIELDSTYLE   </a:t>
              </a:r>
              <a:r>
                <a:rPr lang="en-US" altLang="ja-JP" sz="3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EXPO</a:t>
              </a:r>
              <a:r>
                <a:rPr lang="ja-JP" altLang="en-US" sz="3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lang="en-US" altLang="ja-JP" sz="3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2024</a:t>
              </a:r>
              <a:endParaRPr lang="en-US" altLang="ja-JP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474" y="94"/>
              <a:ext cx="141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ヤ　マ　ト　運　輸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474" y="3245"/>
              <a:ext cx="141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ヤ　マ　ト　運　輸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61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61" y="63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66" y="63"/>
              <a:ext cx="4196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4257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257" y="63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66" y="332"/>
              <a:ext cx="277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2833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833" y="63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2903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2903" y="63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909" y="332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2909" y="689"/>
              <a:ext cx="13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909" y="689"/>
              <a:ext cx="134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1414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1414" y="63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1479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1479" y="63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66" y="1232"/>
              <a:ext cx="277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827" y="343"/>
              <a:ext cx="11" cy="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2898" y="332"/>
              <a:ext cx="11" cy="9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2909" y="1232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66" y="1287"/>
              <a:ext cx="4196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66" y="1919"/>
              <a:ext cx="4196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66" y="1975"/>
              <a:ext cx="135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1485" y="1975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2909" y="1975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66" y="2332"/>
              <a:ext cx="13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66" y="2332"/>
              <a:ext cx="134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1485" y="2332"/>
              <a:ext cx="13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1485" y="2332"/>
              <a:ext cx="134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2909" y="2332"/>
              <a:ext cx="13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2909" y="2332"/>
              <a:ext cx="134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1409" y="1986"/>
              <a:ext cx="11" cy="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1474" y="1975"/>
              <a:ext cx="11" cy="9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2827" y="1986"/>
              <a:ext cx="11" cy="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2898" y="1975"/>
              <a:ext cx="11" cy="9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66" y="2875"/>
              <a:ext cx="4196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66" y="3227"/>
              <a:ext cx="4196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66" y="3495"/>
              <a:ext cx="4196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2909" y="3886"/>
              <a:ext cx="13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2909" y="3886"/>
              <a:ext cx="134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56" y="63"/>
              <a:ext cx="10" cy="43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66" y="4428"/>
              <a:ext cx="277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2827" y="3506"/>
              <a:ext cx="11" cy="9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2898" y="3506"/>
              <a:ext cx="11" cy="9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909" y="4428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4251" y="75"/>
              <a:ext cx="11" cy="43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66" y="4484"/>
              <a:ext cx="4196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56" y="4484"/>
              <a:ext cx="10" cy="6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66" y="5116"/>
              <a:ext cx="4196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4251" y="4495"/>
              <a:ext cx="11" cy="6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66" y="5172"/>
              <a:ext cx="135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1485" y="5172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2909" y="5172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66" y="5591"/>
              <a:ext cx="13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66" y="5591"/>
              <a:ext cx="134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1485" y="5591"/>
              <a:ext cx="13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1485" y="5591"/>
              <a:ext cx="134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2909" y="5591"/>
              <a:ext cx="13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2909" y="5591"/>
              <a:ext cx="134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56" y="5172"/>
              <a:ext cx="10" cy="9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66" y="6133"/>
              <a:ext cx="135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1409" y="5183"/>
              <a:ext cx="11" cy="9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1474" y="5172"/>
              <a:ext cx="11" cy="9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1485" y="6133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2827" y="5183"/>
              <a:ext cx="11" cy="9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2898" y="5172"/>
              <a:ext cx="11" cy="9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2909" y="6133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4251" y="5183"/>
              <a:ext cx="11" cy="9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61" y="6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61" y="6144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>
              <a:off x="1414" y="6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1414" y="614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1479" y="6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1479" y="614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2833" y="6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833" y="6144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>
              <a:off x="2903" y="6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2903" y="614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>
              <a:off x="4257" y="6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4257" y="6144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>
              <a:off x="4262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4262" y="69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Line 112"/>
            <p:cNvSpPr>
              <a:spLocks noChangeShapeType="1"/>
            </p:cNvSpPr>
            <p:nvPr/>
          </p:nvSpPr>
          <p:spPr bwMode="auto">
            <a:xfrm>
              <a:off x="4262" y="33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4262" y="337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Line 114"/>
            <p:cNvSpPr>
              <a:spLocks noChangeShapeType="1"/>
            </p:cNvSpPr>
            <p:nvPr/>
          </p:nvSpPr>
          <p:spPr bwMode="auto">
            <a:xfrm>
              <a:off x="4262" y="68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262" y="689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>
              <a:off x="4262" y="123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262" y="1237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Line 118"/>
            <p:cNvSpPr>
              <a:spLocks noChangeShapeType="1"/>
            </p:cNvSpPr>
            <p:nvPr/>
          </p:nvSpPr>
          <p:spPr bwMode="auto">
            <a:xfrm>
              <a:off x="4262" y="129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262" y="1293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4262" y="192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262" y="1925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4262" y="19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4262" y="1980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4262" y="23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4262" y="2332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4262" y="28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4262" y="2880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4262" y="32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4262" y="3232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Line 130"/>
            <p:cNvSpPr>
              <a:spLocks noChangeShapeType="1"/>
            </p:cNvSpPr>
            <p:nvPr/>
          </p:nvSpPr>
          <p:spPr bwMode="auto">
            <a:xfrm>
              <a:off x="4262" y="350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4262" y="3501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>
              <a:off x="4262" y="38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4262" y="3886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Line 134"/>
            <p:cNvSpPr>
              <a:spLocks noChangeShapeType="1"/>
            </p:cNvSpPr>
            <p:nvPr/>
          </p:nvSpPr>
          <p:spPr bwMode="auto">
            <a:xfrm>
              <a:off x="4262" y="443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4262" y="443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Line 136"/>
            <p:cNvSpPr>
              <a:spLocks noChangeShapeType="1"/>
            </p:cNvSpPr>
            <p:nvPr/>
          </p:nvSpPr>
          <p:spPr bwMode="auto">
            <a:xfrm>
              <a:off x="4262" y="44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4262" y="4490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Line 138"/>
            <p:cNvSpPr>
              <a:spLocks noChangeShapeType="1"/>
            </p:cNvSpPr>
            <p:nvPr/>
          </p:nvSpPr>
          <p:spPr bwMode="auto">
            <a:xfrm>
              <a:off x="4262" y="51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>
              <a:off x="4262" y="5121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Line 140"/>
            <p:cNvSpPr>
              <a:spLocks noChangeShapeType="1"/>
            </p:cNvSpPr>
            <p:nvPr/>
          </p:nvSpPr>
          <p:spPr bwMode="auto">
            <a:xfrm>
              <a:off x="4262" y="517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4262" y="5177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Line 142"/>
            <p:cNvSpPr>
              <a:spLocks noChangeShapeType="1"/>
            </p:cNvSpPr>
            <p:nvPr/>
          </p:nvSpPr>
          <p:spPr bwMode="auto">
            <a:xfrm>
              <a:off x="4262" y="559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4262" y="5591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Line 144"/>
            <p:cNvSpPr>
              <a:spLocks noChangeShapeType="1"/>
            </p:cNvSpPr>
            <p:nvPr/>
          </p:nvSpPr>
          <p:spPr bwMode="auto">
            <a:xfrm>
              <a:off x="4262" y="613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4262" y="6138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85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875551"/>
              </p:ext>
            </p:extLst>
          </p:nvPr>
        </p:nvGraphicFramePr>
        <p:xfrm>
          <a:off x="-109727" y="97536"/>
          <a:ext cx="8583168" cy="966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8" name="ワークシート" r:id="rId3" imgW="9429682" imgH="11487212" progId="Excel.Sheet.12">
                  <p:embed/>
                </p:oleObj>
              </mc:Choice>
              <mc:Fallback>
                <p:oleObj name="ワークシート" r:id="rId3" imgW="9429682" imgH="114872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9727" y="97536"/>
                        <a:ext cx="8583168" cy="9661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437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ドキュメント</p:Name>
  <p:Description>有効期限を迎えたドキュメントを削除します。</p:Description>
  <p:Statement/>
  <p:PolicyItems>
    <p:PolicyItem featureId="Microsoft.Office.RecordsManagement.PolicyFeatures.Expiration" staticId="0x010100B6281257D10594458EDB491079AE4013|2144420048" UniqueId="2299ea99-e93b-4c2a-89b3-c1f47c997eb0">
      <p:Name>保持</p:Name>
      <p:Description>処理対象コンテンツのスケジュールを自動的に設定し、期限に達したコンテンツに対して保持処理を実行します。</p:Description>
      <p:CustomData>
        <Schedules xmlns=""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_x6709__x52b9__x671f__x9650_</property>
                  <propertyId>65d0d513-a53a-41f1-8d96-50b2a456c49f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30ab__x30c6__x30b4__x30ea_ xmlns="9ddfe637-96cf-48ae-95f6-4e12ff74a878">99未設定</_x30ab__x30c6__x30b4__x30ea_>
    <_x6709__x52b9__x671f__x9650_ xmlns="9ddfe637-96cf-48ae-95f6-4e12ff74a878">2099-12-31T15:00:00+00:00</_x6709__x52b9__x671f__x9650_>
    <_Flow_SignoffStatus xmlns="73b0d5ed-a1f2-40e4-acd1-ffeed2812fe6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2F8B10E31D80C4CB37FD5D2EB922204" ma:contentTypeVersion="30" ma:contentTypeDescription="新しいドキュメントを作成します。" ma:contentTypeScope="" ma:versionID="33659405700ab6eebdb0b3c9903e8c8f">
  <xsd:schema xmlns:xsd="http://www.w3.org/2001/XMLSchema" xmlns:xs="http://www.w3.org/2001/XMLSchema" xmlns:p="http://schemas.microsoft.com/office/2006/metadata/properties" xmlns:ns1="http://schemas.microsoft.com/sharepoint/v3" xmlns:ns2="9ddfe637-96cf-48ae-95f6-4e12ff74a878" xmlns:ns3="73b0d5ed-a1f2-40e4-acd1-ffeed2812fe6" xmlns:ns4="da630630-076a-4d4f-aeb9-c6cfbc101e89" targetNamespace="http://schemas.microsoft.com/office/2006/metadata/properties" ma:root="true" ma:fieldsID="57902e9e77346579c8d17d12b385c0d7" ns1:_="" ns2:_="" ns3:_="" ns4:_="">
    <xsd:import namespace="http://schemas.microsoft.com/sharepoint/v3"/>
    <xsd:import namespace="9ddfe637-96cf-48ae-95f6-4e12ff74a878"/>
    <xsd:import namespace="73b0d5ed-a1f2-40e4-acd1-ffeed2812fe6"/>
    <xsd:import namespace="da630630-076a-4d4f-aeb9-c6cfbc101e89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6709__x52b9__x671f__x9650_"/>
                <xsd:element ref="ns1:_dlc_Exempt" minOccurs="0"/>
                <xsd:element ref="ns1:_dlc_ExpireDateSaved" minOccurs="0"/>
                <xsd:element ref="ns1:_dlc_ExpireDa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_Flow_Signoff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ポリシー適用除外" ma:hidden="true" ma:internalName="_dlc_Exempt" ma:readOnly="true">
      <xsd:simpleType>
        <xsd:restriction base="dms:Unknown"/>
      </xsd:simpleType>
    </xsd:element>
    <xsd:element name="_dlc_ExpireDateSaved" ma:index="11" nillable="true" ma:displayName="元の有効期限" ma:hidden="true" ma:internalName="_dlc_ExpireDateSaved" ma:readOnly="true">
      <xsd:simpleType>
        <xsd:restriction base="dms:DateTime"/>
      </xsd:simpleType>
    </xsd:element>
    <xsd:element name="_dlc_ExpireDate" ma:index="12" nillable="true" ma:displayName="期日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e637-96cf-48ae-95f6-4e12ff74a878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1" ma:displayName="カテゴリ" ma:default="99未設定" ma:format="Dropdown" ma:indexed="true" ma:internalName="_x30ab__x30c6__x30b4__x30ea_" ma:readOnly="false">
      <xsd:simpleType>
        <xsd:restriction base="dms:Choice">
          <xsd:enumeration value="01マニュアル"/>
          <xsd:enumeration value="02テンプレート"/>
          <xsd:enumeration value="03営業資料"/>
          <xsd:enumeration value="99その他"/>
          <xsd:enumeration value="99未設定"/>
        </xsd:restriction>
      </xsd:simpleType>
    </xsd:element>
    <xsd:element name="_x6709__x52b9__x671f__x9650_" ma:index="2" ma:displayName="有効期限" ma:description="有効期限を迎えたドキュメントは翌日削除されます。既定で365日後に設定されますが、以降も残したい場合は10年後等、日付を変更してください。" ma:format="DateOnly" ma:internalName="_x6709__x52b9__x671f__x9650_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0d5ed-a1f2-40e4-acd1-ffeed2812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5" nillable="true" ma:displayName="承認の状態" ma:internalName="_x627f__x8a8d__x306e__x72b6__x614b_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30630-076a-4d4f-aeb9-c6cfbc101e8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コンテンツ タイプ"/>
        <xsd:element ref="dc:title" minOccurs="0" maxOccurs="1" ma:index="3" ma:displayName="メモ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CD189F-34E2-47EC-AB04-950BE190EFF9}">
  <ds:schemaRefs>
    <ds:schemaRef ds:uri="office.server.policy"/>
    <ds:schemaRef ds:uri=""/>
  </ds:schemaRefs>
</ds:datastoreItem>
</file>

<file path=customXml/itemProps2.xml><?xml version="1.0" encoding="utf-8"?>
<ds:datastoreItem xmlns:ds="http://schemas.openxmlformats.org/officeDocument/2006/customXml" ds:itemID="{27C6B6CC-064C-40B7-B880-E14FA610E6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C4299-19C7-447A-870D-87142303539F}">
  <ds:schemaRefs>
    <ds:schemaRef ds:uri="http://purl.org/dc/dcmitype/"/>
    <ds:schemaRef ds:uri="http://purl.org/dc/elements/1.1/"/>
    <ds:schemaRef ds:uri="http://schemas.microsoft.com/office/2006/metadata/properties"/>
    <ds:schemaRef ds:uri="da630630-076a-4d4f-aeb9-c6cfbc101e89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infopath/2007/PartnerControls"/>
    <ds:schemaRef ds:uri="73b0d5ed-a1f2-40e4-acd1-ffeed2812fe6"/>
    <ds:schemaRef ds:uri="9ddfe637-96cf-48ae-95f6-4e12ff74a878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C98FC01-6814-4E81-A3C9-CECA445BB5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dfe637-96cf-48ae-95f6-4e12ff74a878"/>
    <ds:schemaRef ds:uri="73b0d5ed-a1f2-40e4-acd1-ffeed2812fe6"/>
    <ds:schemaRef ds:uri="da630630-076a-4d4f-aeb9-c6cfbc101e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2177</TotalTime>
  <Words>86</Words>
  <Application>Microsoft Office PowerPoint</Application>
  <PresentationFormat>A4 210 x 297 mm</PresentationFormat>
  <Paragraphs>59</Paragraphs>
  <Slides>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9" baseType="lpstr">
      <vt:lpstr>HGPｺﾞｼｯｸE</vt:lpstr>
      <vt:lpstr>HGPｺﾞｼｯｸM</vt:lpstr>
      <vt:lpstr>HGP創英角ｺﾞｼｯｸUB</vt:lpstr>
      <vt:lpstr>HGｺﾞｼｯｸE</vt:lpstr>
      <vt:lpstr>HGｺﾞｼｯｸM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Office テーマ</vt:lpstr>
      <vt:lpstr>Microsoft Excel 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8WS54086</dc:creator>
  <cp:lastModifiedBy>中部国際共通ＩＤ[YTC]</cp:lastModifiedBy>
  <cp:revision>210</cp:revision>
  <cp:lastPrinted>2023-01-27T01:20:12Z</cp:lastPrinted>
  <dcterms:created xsi:type="dcterms:W3CDTF">2020-09-25T01:20:25Z</dcterms:created>
  <dcterms:modified xsi:type="dcterms:W3CDTF">2024-07-20T05:15:03Z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0x01010002F8B10E31D80C4CB37FD5D2EB922204</vt:lpwstr>
  </property>
</Properties>
</file>