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60" r:id="rId6"/>
    <p:sldId id="256" r:id="rId7"/>
    <p:sldId id="270" r:id="rId8"/>
    <p:sldId id="269" r:id="rId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5E3D030-8E23-452B-9DDF-293624679D31}">
          <p14:sldIdLst>
            <p14:sldId id="260"/>
            <p14:sldId id="256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部国際 共通ＩＤ[YTC]" initials="中部国際" lastIdx="11" clrIdx="0">
    <p:extLst>
      <p:ext uri="{19B8F6BF-5375-455C-9EA6-DF929625EA0E}">
        <p15:presenceInfo xmlns:p15="http://schemas.microsoft.com/office/powerpoint/2012/main" userId="中部国際 共通ＩＤ[YTC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85A"/>
    <a:srgbClr val="FFB9B9"/>
    <a:srgbClr val="DDDDDD"/>
    <a:srgbClr val="D8EEC0"/>
    <a:srgbClr val="F4F9F1"/>
    <a:srgbClr val="9CD35F"/>
    <a:srgbClr val="B4DE86"/>
    <a:srgbClr val="33FF8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379-4409-48BE-906A-4E5050ABBDFD}" type="datetimeFigureOut">
              <a:rPr kumimoji="1" lang="ja-JP" altLang="en-US" smtClean="0"/>
              <a:t>2023/10/8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55E7-6FF0-4165-8614-141F6309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20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80A7-C08F-4885-AE7E-B65C45AB353B}" type="datetimeFigureOut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14F7-2331-43C4-A453-31ED6A0145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078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C6A-DAAE-426F-8D5A-1881E06E95CE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47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0409-029B-4142-B61E-3E6FA2811F60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0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310-ABDA-449F-A281-864E5D105318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9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759-44A3-4D5F-BFC5-EAB754615570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04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BED1-08C5-4821-BDDE-45D1B3073630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2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81A9-3ECE-4EDB-8CA1-133ACF3B5ED4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E740-E231-42F7-BA89-345B254F7FC9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4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8D5-7E26-4B4F-AD1F-5ED2DBFE2DD7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7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9B50-3BBE-410E-8794-6BFECC1DDE16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7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1D94-3779-47B0-824E-98F795A70D8C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9708-E7C5-4B7D-83C5-8375B8D57004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1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021B-4941-42ED-BEE2-624DDE3359A9}" type="datetime1">
              <a:rPr kumimoji="1" lang="ja-JP" altLang="en-US" smtClean="0"/>
              <a:t>2023/10/8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7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7" y="0"/>
            <a:ext cx="6876587" cy="13435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8562492"/>
            <a:ext cx="6876587" cy="13435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8588" y="3943170"/>
            <a:ext cx="687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r>
              <a:rPr kumimoji="1"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Aichi Sky Expo</a:t>
            </a:r>
          </a:p>
          <a:p>
            <a:pPr lvl="5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会場搬入出方法</a:t>
            </a:r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9100" y="8193160"/>
            <a:ext cx="389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ヤマト運輸株式会社</a:t>
            </a:r>
            <a:endParaRPr kumimoji="1" lang="ja-JP" altLang="en-US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3" y="-23189"/>
            <a:ext cx="6876587" cy="13435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38483" y="539254"/>
            <a:ext cx="46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ヤマト運輸　搬入マニュアル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76293" y="171437"/>
            <a:ext cx="52685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FIELDSTYLE JAMBOREE 2023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07644" y="1833698"/>
            <a:ext cx="6541230" cy="7609776"/>
            <a:chOff x="1276072" y="2097021"/>
            <a:chExt cx="5600340" cy="4851178"/>
          </a:xfrm>
        </p:grpSpPr>
        <p:sp>
          <p:nvSpPr>
            <p:cNvPr id="42" name="テキスト ボックス 10"/>
            <p:cNvSpPr txBox="1">
              <a:spLocks noChangeArrowheads="1"/>
            </p:cNvSpPr>
            <p:nvPr/>
          </p:nvSpPr>
          <p:spPr bwMode="auto">
            <a:xfrm>
              <a:off x="1276072" y="2097021"/>
              <a:ext cx="5600340" cy="485117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/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）「</a:t>
              </a:r>
              <a:r>
                <a:rPr lang="ja-JP" altLang="en-US" sz="1400" u="sng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発払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」で発送ください</a:t>
              </a:r>
              <a:r>
                <a:rPr lang="ja-JP" altLang="en-US" sz="14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（着払発送不可）</a:t>
              </a:r>
              <a:endParaRPr lang="en-US" altLang="ja-JP" sz="14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ja-JP" sz="3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）伝票には下記の情報を記載してください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3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出展者名、ホール・ブース番号、口数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をご記入のう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え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 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必ず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伝票横に貼り付けてください。（下図参照）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b="1" dirty="0">
                  <a:solidFill>
                    <a:srgbClr val="005EA4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お届け希望日には搬入日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をご記入頂きますが、仕分け作業の都合により、</a:t>
              </a: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搬入日の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 err="1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日前までには発送をお済ませください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5)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イベント会場への一斉搬入の為、時間指定は前後する場合がございます。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順番に配達させて頂きます。なお、ご不在時はブースに置かせて頂きます。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97" name="Picture 4" descr="「ダンボール 無...」の画像検索結果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0" t="11472" r="11239" b="12392"/>
            <a:stretch/>
          </p:blipFill>
          <p:spPr bwMode="auto">
            <a:xfrm>
              <a:off x="1578088" y="5146297"/>
              <a:ext cx="1609327" cy="84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112345" y="1433364"/>
            <a:ext cx="673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□搬入</a:t>
            </a:r>
            <a:endParaRPr kumimoji="1" lang="ja-JP" altLang="en-US" sz="16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55" y="2621167"/>
            <a:ext cx="4684253" cy="3337465"/>
          </a:xfrm>
          <a:prstGeom prst="rect">
            <a:avLst/>
          </a:prstGeom>
        </p:spPr>
      </p:pic>
      <p:cxnSp>
        <p:nvCxnSpPr>
          <p:cNvPr id="10" name="直線コネクタ 9"/>
          <p:cNvCxnSpPr>
            <a:stCxn id="40" idx="1"/>
          </p:cNvCxnSpPr>
          <p:nvPr/>
        </p:nvCxnSpPr>
        <p:spPr>
          <a:xfrm flipH="1">
            <a:off x="2413000" y="6723859"/>
            <a:ext cx="1725616" cy="442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2413000" y="7604829"/>
            <a:ext cx="1722676" cy="304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7165982"/>
            <a:ext cx="811689" cy="438847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132267" y="6642102"/>
            <a:ext cx="3587752" cy="1347788"/>
            <a:chOff x="2603" y="4184"/>
            <a:chExt cx="2260" cy="849"/>
          </a:xfrm>
        </p:grpSpPr>
        <p:sp>
          <p:nvSpPr>
            <p:cNvPr id="3" name="AutoShape 3"/>
            <p:cNvSpPr>
              <a:spLocks noChangeAspect="1" noTextEdit="1"/>
            </p:cNvSpPr>
            <p:nvPr/>
          </p:nvSpPr>
          <p:spPr bwMode="auto">
            <a:xfrm>
              <a:off x="2605" y="4186"/>
              <a:ext cx="1268" cy="796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605" y="4186"/>
              <a:ext cx="1268" cy="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5" y="4515"/>
              <a:ext cx="1268" cy="1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05" y="4700"/>
              <a:ext cx="1268" cy="2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605" y="4980"/>
              <a:ext cx="1268" cy="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542" y="4189"/>
              <a:ext cx="36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 SKY EXPO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550" y="4253"/>
              <a:ext cx="15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537" y="437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2679" y="4741"/>
              <a:ext cx="174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054" y="4745"/>
              <a:ext cx="376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504" y="4741"/>
              <a:ext cx="21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635" y="4844"/>
              <a:ext cx="12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626" y="4317"/>
              <a:ext cx="76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657" y="4561"/>
              <a:ext cx="22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dirty="0" smtClean="0">
                  <a:solidFill>
                    <a:srgbClr val="FFFFFF"/>
                  </a:solidFill>
                </a:rPr>
                <a:t>FIELDSTYLE JAMBOREE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V="1">
              <a:off x="2605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605" y="4184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3013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013" y="4184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3033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033" y="4184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3442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3442" y="4184"/>
              <a:ext cx="1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463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463" y="4184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2607" y="4184"/>
              <a:ext cx="126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 flipV="1">
              <a:off x="3871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3871" y="4184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2607" y="4234"/>
              <a:ext cx="83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3465" y="4234"/>
              <a:ext cx="40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>
              <a:off x="3465" y="4338"/>
              <a:ext cx="4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3465" y="4338"/>
              <a:ext cx="40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2607" y="4497"/>
              <a:ext cx="83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3440" y="4237"/>
              <a:ext cx="3" cy="2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3461" y="4234"/>
              <a:ext cx="4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38"/>
            <p:cNvSpPr>
              <a:spLocks noChangeArrowheads="1"/>
            </p:cNvSpPr>
            <p:nvPr/>
          </p:nvSpPr>
          <p:spPr bwMode="auto">
            <a:xfrm>
              <a:off x="3465" y="4497"/>
              <a:ext cx="40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2607" y="4514"/>
              <a:ext cx="126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607" y="4699"/>
              <a:ext cx="126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2607" y="4715"/>
              <a:ext cx="40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42"/>
            <p:cNvSpPr>
              <a:spLocks noChangeArrowheads="1"/>
            </p:cNvSpPr>
            <p:nvPr/>
          </p:nvSpPr>
          <p:spPr bwMode="auto">
            <a:xfrm>
              <a:off x="3035" y="4715"/>
              <a:ext cx="40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3465" y="4715"/>
              <a:ext cx="408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2607" y="4820"/>
              <a:ext cx="4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>
              <a:off x="2607" y="4820"/>
              <a:ext cx="40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3035" y="4820"/>
              <a:ext cx="4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3035" y="4820"/>
              <a:ext cx="40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65" y="4820"/>
              <a:ext cx="40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3465" y="4820"/>
              <a:ext cx="405" cy="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50"/>
            <p:cNvSpPr>
              <a:spLocks noChangeArrowheads="1"/>
            </p:cNvSpPr>
            <p:nvPr/>
          </p:nvSpPr>
          <p:spPr bwMode="auto">
            <a:xfrm>
              <a:off x="3012" y="4718"/>
              <a:ext cx="3" cy="2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3032" y="4715"/>
              <a:ext cx="3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52"/>
            <p:cNvSpPr>
              <a:spLocks noChangeArrowheads="1"/>
            </p:cNvSpPr>
            <p:nvPr/>
          </p:nvSpPr>
          <p:spPr bwMode="auto">
            <a:xfrm>
              <a:off x="3440" y="4718"/>
              <a:ext cx="3" cy="2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3461" y="4715"/>
              <a:ext cx="4" cy="2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54"/>
            <p:cNvSpPr>
              <a:spLocks noChangeArrowheads="1"/>
            </p:cNvSpPr>
            <p:nvPr/>
          </p:nvSpPr>
          <p:spPr bwMode="auto">
            <a:xfrm>
              <a:off x="2607" y="4979"/>
              <a:ext cx="1266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2603" y="4184"/>
              <a:ext cx="4" cy="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3870" y="4188"/>
              <a:ext cx="3" cy="7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>
              <a:off x="3873" y="41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3873" y="4186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Line 59"/>
            <p:cNvSpPr>
              <a:spLocks noChangeShapeType="1"/>
            </p:cNvSpPr>
            <p:nvPr/>
          </p:nvSpPr>
          <p:spPr bwMode="auto">
            <a:xfrm>
              <a:off x="3873" y="423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3873" y="4235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3873" y="43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62"/>
            <p:cNvSpPr>
              <a:spLocks noChangeArrowheads="1"/>
            </p:cNvSpPr>
            <p:nvPr/>
          </p:nvSpPr>
          <p:spPr bwMode="auto">
            <a:xfrm>
              <a:off x="3873" y="4338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Line 63"/>
            <p:cNvSpPr>
              <a:spLocks noChangeShapeType="1"/>
            </p:cNvSpPr>
            <p:nvPr/>
          </p:nvSpPr>
          <p:spPr bwMode="auto">
            <a:xfrm>
              <a:off x="3873" y="44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64"/>
            <p:cNvSpPr>
              <a:spLocks noChangeArrowheads="1"/>
            </p:cNvSpPr>
            <p:nvPr/>
          </p:nvSpPr>
          <p:spPr bwMode="auto">
            <a:xfrm>
              <a:off x="3873" y="4499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Line 65"/>
            <p:cNvSpPr>
              <a:spLocks noChangeShapeType="1"/>
            </p:cNvSpPr>
            <p:nvPr/>
          </p:nvSpPr>
          <p:spPr bwMode="auto">
            <a:xfrm>
              <a:off x="3873" y="451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3873" y="4515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Line 67"/>
            <p:cNvSpPr>
              <a:spLocks noChangeShapeType="1"/>
            </p:cNvSpPr>
            <p:nvPr/>
          </p:nvSpPr>
          <p:spPr bwMode="auto">
            <a:xfrm>
              <a:off x="3873" y="47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3873" y="4700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Line 69"/>
            <p:cNvSpPr>
              <a:spLocks noChangeShapeType="1"/>
            </p:cNvSpPr>
            <p:nvPr/>
          </p:nvSpPr>
          <p:spPr bwMode="auto">
            <a:xfrm>
              <a:off x="3873" y="47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70"/>
            <p:cNvSpPr>
              <a:spLocks noChangeArrowheads="1"/>
            </p:cNvSpPr>
            <p:nvPr/>
          </p:nvSpPr>
          <p:spPr bwMode="auto">
            <a:xfrm>
              <a:off x="3873" y="4717"/>
              <a:ext cx="2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Line 71"/>
            <p:cNvSpPr>
              <a:spLocks noChangeShapeType="1"/>
            </p:cNvSpPr>
            <p:nvPr/>
          </p:nvSpPr>
          <p:spPr bwMode="auto">
            <a:xfrm>
              <a:off x="3873" y="482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3873" y="4820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Line 73"/>
            <p:cNvSpPr>
              <a:spLocks noChangeShapeType="1"/>
            </p:cNvSpPr>
            <p:nvPr/>
          </p:nvSpPr>
          <p:spPr bwMode="auto">
            <a:xfrm>
              <a:off x="3873" y="49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Rectangle 74"/>
            <p:cNvSpPr>
              <a:spLocks noChangeArrowheads="1"/>
            </p:cNvSpPr>
            <p:nvPr/>
          </p:nvSpPr>
          <p:spPr bwMode="auto">
            <a:xfrm>
              <a:off x="3873" y="4980"/>
              <a:ext cx="2" cy="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aphicFrame>
        <p:nvGraphicFramePr>
          <p:cNvPr id="86" name="オブジェクト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44976"/>
              </p:ext>
            </p:extLst>
          </p:nvPr>
        </p:nvGraphicFramePr>
        <p:xfrm>
          <a:off x="1660333" y="7165982"/>
          <a:ext cx="752667" cy="47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ワークシート" r:id="rId7" imgW="7362814" imgH="4628986" progId="Excel.Sheet.12">
                  <p:embed/>
                </p:oleObj>
              </mc:Choice>
              <mc:Fallback>
                <p:oleObj name="ワークシート" r:id="rId7" imgW="7362814" imgH="4628986" progId="Excel.Sheet.12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0333" y="7165982"/>
                        <a:ext cx="752667" cy="47329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69354" y="223521"/>
            <a:ext cx="6718304" cy="9263062"/>
            <a:chOff x="99" y="256"/>
            <a:chExt cx="4232" cy="583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" y="261"/>
              <a:ext cx="4123" cy="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4" y="261"/>
              <a:ext cx="4123" cy="11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4" y="1427"/>
              <a:ext cx="4123" cy="6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4" y="2029"/>
              <a:ext cx="4123" cy="2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4" y="4472"/>
              <a:ext cx="4123" cy="6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4" y="5074"/>
              <a:ext cx="4123" cy="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4" y="5127"/>
              <a:ext cx="1333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432" y="5127"/>
              <a:ext cx="2795" cy="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4" y="5521"/>
              <a:ext cx="4123" cy="5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76" y="575"/>
              <a:ext cx="49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21" y="915"/>
              <a:ext cx="174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44" y="216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565" y="2172"/>
              <a:ext cx="1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027" y="2162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454" y="2497"/>
              <a:ext cx="39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176" y="3604"/>
              <a:ext cx="491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423" y="3960"/>
              <a:ext cx="174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44" y="523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565" y="5244"/>
              <a:ext cx="1131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027" y="5234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454" y="5601"/>
              <a:ext cx="39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62" y="716"/>
              <a:ext cx="2411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47" y="1504"/>
              <a:ext cx="408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JAMBOREE 2023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64" y="3759"/>
              <a:ext cx="2411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55" y="4605"/>
              <a:ext cx="38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JAMBOREE 2023</a:t>
              </a:r>
              <a:r>
                <a:rPr kumimoji="0" lang="ja-JP" altLang="ja-JP" sz="3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505" y="271"/>
              <a:ext cx="78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469" y="3285"/>
              <a:ext cx="78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04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04" y="2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09" y="256"/>
              <a:ext cx="41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4222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222" y="2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09" y="511"/>
              <a:ext cx="272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2824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824" y="256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2894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894" y="2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899" y="511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899" y="852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899" y="852"/>
              <a:ext cx="13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1432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432" y="2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V="1">
              <a:off x="1496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1496" y="2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09" y="1368"/>
              <a:ext cx="2721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819" y="522"/>
              <a:ext cx="11" cy="8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888" y="511"/>
              <a:ext cx="11" cy="8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2899" y="1368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09" y="1422"/>
              <a:ext cx="41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09" y="2023"/>
              <a:ext cx="41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09" y="2076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1501" y="2076"/>
              <a:ext cx="132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2899" y="2076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09" y="2417"/>
              <a:ext cx="1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09" y="2417"/>
              <a:ext cx="13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1501" y="2417"/>
              <a:ext cx="1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501" y="2417"/>
              <a:ext cx="1318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2899" y="2417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2899" y="2417"/>
              <a:ext cx="131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1427" y="2087"/>
              <a:ext cx="10" cy="8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1491" y="2076"/>
              <a:ext cx="10" cy="8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819" y="2087"/>
              <a:ext cx="11" cy="8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2888" y="2076"/>
              <a:ext cx="11" cy="8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09" y="2934"/>
              <a:ext cx="41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109" y="3269"/>
              <a:ext cx="41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09" y="3525"/>
              <a:ext cx="411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2899" y="3897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899" y="3897"/>
              <a:ext cx="131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99" y="256"/>
              <a:ext cx="10" cy="4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109" y="4414"/>
              <a:ext cx="272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819" y="3535"/>
              <a:ext cx="11" cy="8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888" y="3535"/>
              <a:ext cx="11" cy="8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899" y="4414"/>
              <a:ext cx="132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216" y="266"/>
              <a:ext cx="11" cy="41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109" y="4467"/>
              <a:ext cx="41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99" y="4467"/>
              <a:ext cx="10" cy="6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109" y="5068"/>
              <a:ext cx="411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216" y="4478"/>
              <a:ext cx="11" cy="6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109" y="5122"/>
              <a:ext cx="132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1501" y="5122"/>
              <a:ext cx="1329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899" y="5122"/>
              <a:ext cx="132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09" y="5521"/>
              <a:ext cx="1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109" y="5521"/>
              <a:ext cx="131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1501" y="5521"/>
              <a:ext cx="13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1501" y="5521"/>
              <a:ext cx="1318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2899" y="5521"/>
              <a:ext cx="131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899" y="5521"/>
              <a:ext cx="131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99" y="5122"/>
              <a:ext cx="10" cy="9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09" y="6037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427" y="5132"/>
              <a:ext cx="10" cy="9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491" y="5122"/>
              <a:ext cx="10" cy="9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501" y="6037"/>
              <a:ext cx="132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819" y="5132"/>
              <a:ext cx="11" cy="9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2888" y="5122"/>
              <a:ext cx="11" cy="9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2899" y="6037"/>
              <a:ext cx="132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4216" y="5132"/>
              <a:ext cx="11" cy="9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104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04" y="60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1432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432" y="60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1496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1496" y="60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2824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2824" y="6048"/>
              <a:ext cx="6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2894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2894" y="60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4222" y="604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222" y="6048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4227" y="2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227" y="26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4227" y="5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227" y="517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4227" y="85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227" y="852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4227" y="13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227" y="137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227" y="142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227" y="1427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227" y="202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227" y="2029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4227" y="208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4227" y="2082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4227" y="24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4227" y="241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4227" y="29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227" y="2939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4227" y="32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227" y="327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4227" y="353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227" y="353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4227" y="389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227" y="389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4227" y="441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4227" y="4419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4227" y="447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4227" y="447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>
              <a:off x="4227" y="50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4227" y="507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>
              <a:off x="4227" y="512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4227" y="5127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4227" y="55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227" y="552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>
              <a:off x="4227" y="604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227" y="6043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37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9190"/>
              </p:ext>
            </p:extLst>
          </p:nvPr>
        </p:nvGraphicFramePr>
        <p:xfrm>
          <a:off x="-244475" y="73025"/>
          <a:ext cx="8901113" cy="972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ワークシート" r:id="rId3" imgW="9429682" imgH="11487212" progId="Excel.Sheet.12">
                  <p:embed/>
                </p:oleObj>
              </mc:Choice>
              <mc:Fallback>
                <p:oleObj name="ワークシート" r:id="rId3" imgW="9429682" imgH="11487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4475" y="73025"/>
                        <a:ext cx="8901113" cy="9723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000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>有効期限を迎えたドキュメントを削除します。</p:Description>
  <p:Statement/>
  <p:PolicyItems>
    <p:PolicyItem featureId="Microsoft.Office.RecordsManagement.PolicyFeatures.Expiration" staticId="0x010100B6281257D10594458EDB491079AE4013|2144420048" UniqueId="2299ea99-e93b-4c2a-89b3-c1f47c997eb0">
      <p:Name>保持</p:Name>
      <p:Description>処理対象コンテンツのスケジュールを自動的に設定し、期限に達したコンテンツに対して保持処理を実行します。</p:Description>
      <p:CustomData>
        <Schedules xmlns=""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_x6709__x52b9__x671f__x9650_</property>
                  <propertyId>65d0d513-a53a-41f1-8d96-50b2a456c49f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ab__x30c6__x30b4__x30ea_ xmlns="9ddfe637-96cf-48ae-95f6-4e12ff74a878">99未設定</_x30ab__x30c6__x30b4__x30ea_>
    <_x6709__x52b9__x671f__x9650_ xmlns="9ddfe637-96cf-48ae-95f6-4e12ff74a878">2099-12-31T15:00:00+00:00</_x6709__x52b9__x671f__x9650_>
    <_Flow_SignoffStatus xmlns="73b0d5ed-a1f2-40e4-acd1-ffeed2812fe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F8B10E31D80C4CB37FD5D2EB922204" ma:contentTypeVersion="30" ma:contentTypeDescription="新しいドキュメントを作成します。" ma:contentTypeScope="" ma:versionID="33659405700ab6eebdb0b3c9903e8c8f">
  <xsd:schema xmlns:xsd="http://www.w3.org/2001/XMLSchema" xmlns:xs="http://www.w3.org/2001/XMLSchema" xmlns:p="http://schemas.microsoft.com/office/2006/metadata/properties" xmlns:ns1="http://schemas.microsoft.com/sharepoint/v3" xmlns:ns2="9ddfe637-96cf-48ae-95f6-4e12ff74a878" xmlns:ns3="73b0d5ed-a1f2-40e4-acd1-ffeed2812fe6" xmlns:ns4="da630630-076a-4d4f-aeb9-c6cfbc101e89" targetNamespace="http://schemas.microsoft.com/office/2006/metadata/properties" ma:root="true" ma:fieldsID="57902e9e77346579c8d17d12b385c0d7" ns1:_="" ns2:_="" ns3:_="" ns4:_="">
    <xsd:import namespace="http://schemas.microsoft.com/sharepoint/v3"/>
    <xsd:import namespace="9ddfe637-96cf-48ae-95f6-4e12ff74a878"/>
    <xsd:import namespace="73b0d5ed-a1f2-40e4-acd1-ffeed2812fe6"/>
    <xsd:import namespace="da630630-076a-4d4f-aeb9-c6cfbc101e89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6709__x52b9__x671f__x9650_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ポリシー適用除外" ma:hidden="true" ma:internalName="_dlc_Exempt" ma:readOnly="true">
      <xsd:simpleType>
        <xsd:restriction base="dms:Unknown"/>
      </xsd:simpleType>
    </xsd:element>
    <xsd:element name="_dlc_ExpireDateSaved" ma:index="11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12" nillable="true" ma:displayName="期日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e637-96cf-48ae-95f6-4e12ff74a878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1" ma:displayName="カテゴリ" ma:default="99未設定" ma:format="Dropdown" ma:indexed="true" ma:internalName="_x30ab__x30c6__x30b4__x30ea_" ma:readOnly="false">
      <xsd:simpleType>
        <xsd:restriction base="dms:Choice">
          <xsd:enumeration value="01マニュアル"/>
          <xsd:enumeration value="02テンプレート"/>
          <xsd:enumeration value="03営業資料"/>
          <xsd:enumeration value="99その他"/>
          <xsd:enumeration value="99未設定"/>
        </xsd:restriction>
      </xsd:simpleType>
    </xsd:element>
    <xsd:element name="_x6709__x52b9__x671f__x9650_" ma:index="2" ma:displayName="有効期限" ma:description="有効期限を迎えたドキュメントは翌日削除されます。既定で365日後に設定されますが、以降も残したい場合は10年後等、日付を変更してください。" ma:format="DateOnly" ma:internalName="_x6709__x52b9__x671f__x9650_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0d5ed-a1f2-40e4-acd1-ffeed2812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5" nillable="true" ma:displayName="承認の状態" ma:internalName="_x627f__x8a8d__x306e__x72b6__x614b_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0630-076a-4d4f-aeb9-c6cfbc101e8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コンテンツ タイプ"/>
        <xsd:element ref="dc:title" minOccurs="0" maxOccurs="1" ma:index="3" ma:displayName="メモ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D189F-34E2-47EC-AB04-950BE190EFF9}">
  <ds:schemaRefs>
    <ds:schemaRef ds:uri="office.server.policy"/>
    <ds:schemaRef ds:uri=""/>
  </ds:schemaRefs>
</ds:datastoreItem>
</file>

<file path=customXml/itemProps2.xml><?xml version="1.0" encoding="utf-8"?>
<ds:datastoreItem xmlns:ds="http://schemas.openxmlformats.org/officeDocument/2006/customXml" ds:itemID="{27C6B6CC-064C-40B7-B880-E14FA610E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C4299-19C7-447A-870D-87142303539F}">
  <ds:schemaRefs>
    <ds:schemaRef ds:uri="http://schemas.microsoft.com/office/2006/documentManagement/types"/>
    <ds:schemaRef ds:uri="http://www.w3.org/XML/1998/namespace"/>
    <ds:schemaRef ds:uri="http://schemas.microsoft.com/sharepoint/v3"/>
    <ds:schemaRef ds:uri="73b0d5ed-a1f2-40e4-acd1-ffeed2812fe6"/>
    <ds:schemaRef ds:uri="http://purl.org/dc/terms/"/>
    <ds:schemaRef ds:uri="da630630-076a-4d4f-aeb9-c6cfbc101e89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ddfe637-96cf-48ae-95f6-4e12ff74a87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C98FC01-6814-4E81-A3C9-CECA445BB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dfe637-96cf-48ae-95f6-4e12ff74a878"/>
    <ds:schemaRef ds:uri="73b0d5ed-a1f2-40e4-acd1-ffeed2812fe6"/>
    <ds:schemaRef ds:uri="da630630-076a-4d4f-aeb9-c6cfbc101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2302</TotalTime>
  <Words>111</Words>
  <Application>Microsoft Office PowerPoint</Application>
  <PresentationFormat>A4 210 x 297 mm</PresentationFormat>
  <Paragraphs>70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HGPｺﾞｼｯｸE</vt:lpstr>
      <vt:lpstr>HGPｺﾞｼｯｸM</vt:lpstr>
      <vt:lpstr>HGP創英角ｺﾞｼｯｸUB</vt:lpstr>
      <vt:lpstr>HGｺﾞｼｯｸE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8WS54086</dc:creator>
  <cp:lastModifiedBy>中部国際 共通ＩＤ[YTC]</cp:lastModifiedBy>
  <cp:revision>201</cp:revision>
  <cp:lastPrinted>2023-01-27T01:38:10Z</cp:lastPrinted>
  <dcterms:created xsi:type="dcterms:W3CDTF">2020-09-25T01:20:25Z</dcterms:created>
  <dcterms:modified xsi:type="dcterms:W3CDTF">2023-10-08T09:57:45Z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0x01010002F8B10E31D80C4CB37FD5D2EB922204</vt:lpwstr>
  </property>
</Properties>
</file>